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>
  <p:sldMasterIdLst>
    <p:sldMasterId id="214748366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880"/>
        <p:guide pos="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5"/>
        <p:guide pos="213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handoutMaster" Target="handoutMasters/handoutMaster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  <a:endParaRPr lang="en-GB" altLang="ko-KR"/>
          </a:p>
          <a:p>
            <a:pPr lvl="1">
              <a:defRPr/>
            </a:pPr>
            <a:r>
              <a:rPr lang="en-GB" altLang="ko-KR"/>
              <a:t>Second level</a:t>
            </a:r>
            <a:endParaRPr lang="en-GB" altLang="ko-KR"/>
          </a:p>
          <a:p>
            <a:pPr lvl="2">
              <a:defRPr/>
            </a:pPr>
            <a:r>
              <a:rPr lang="en-GB" altLang="ko-KR"/>
              <a:t>Third level</a:t>
            </a:r>
            <a:endParaRPr lang="en-GB" altLang="ko-KR"/>
          </a:p>
          <a:p>
            <a:pPr lvl="3">
              <a:defRPr/>
            </a:pPr>
            <a:r>
              <a:rPr lang="en-GB" altLang="ko-KR"/>
              <a:t>Fourth level</a:t>
            </a:r>
            <a:endParaRPr lang="en-GB" altLang="ko-KR"/>
          </a:p>
          <a:p>
            <a:pPr lvl="4">
              <a:defRPr/>
            </a:pPr>
            <a:r>
              <a:rPr lang="en-GB" altLang="ko-KR"/>
              <a:t>Fifth level</a:t>
            </a:r>
            <a:endParaRPr lang="en-GB" altLang="ko-KR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번 상자</a:t>
            </a:r>
            <a:endParaRPr lang="ko-KR" altLang="en-US"/>
          </a:p>
          <a:p>
            <a:pPr lvl="0">
              <a:defRPr/>
            </a:pPr>
            <a:r>
              <a:rPr lang="en-KR"/>
              <a:t>6</a:t>
            </a:r>
            <a:r>
              <a:rPr lang="ko-KR" altLang="en-US"/>
              <a:t>번 화살표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12</a:t>
            </a:r>
            <a:r>
              <a:rPr lang="ko-KR" altLang="en-US"/>
              <a:t>번 </a:t>
            </a:r>
            <a:r>
              <a:rPr lang="en-CA" altLang="ko-KR"/>
              <a:t>async msg</a:t>
            </a:r>
            <a:endParaRPr lang="en-CA" altLang="ko-KR"/>
          </a:p>
          <a:p>
            <a:pPr lvl="0">
              <a:defRPr/>
            </a:pPr>
            <a:r>
              <a:rPr lang="en-CA"/>
              <a:t>14</a:t>
            </a:r>
            <a:r>
              <a:rPr lang="ko-KR" altLang="en-US"/>
              <a:t>번 다음에 리턴값</a:t>
            </a:r>
            <a:endParaRPr lang="ko-KR" altLang="en-US"/>
          </a:p>
          <a:p>
            <a:pPr lvl="0">
              <a:defRPr/>
            </a:pPr>
            <a:r>
              <a:rPr lang="en-CA" altLang="ko-KR"/>
              <a:t>UC2</a:t>
            </a:r>
            <a:r>
              <a:rPr lang="ko-KR" altLang="en-US"/>
              <a:t>처럼 바꾸기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3, 4</a:t>
            </a:r>
            <a:r>
              <a:rPr lang="ko-KR" altLang="en-US"/>
              <a:t>번 아래로 길게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목록 함수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4</a:t>
            </a:r>
            <a:r>
              <a:rPr lang="ko-KR" altLang="en-US"/>
              <a:t>번 </a:t>
            </a:r>
            <a:r>
              <a:rPr lang="en-CA" altLang="ko-KR"/>
              <a:t>async msg</a:t>
            </a:r>
          </a:p>
          <a:p>
            <a:r>
              <a:rPr lang="en-CA" err="1"/>
              <a:t>Opt</a:t>
            </a:r>
            <a:r>
              <a:rPr lang="en-CA"/>
              <a:t> -&gt; alt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2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/>
              <a:t>1</a:t>
            </a:r>
            <a:r>
              <a:rPr lang="ko-KR" altLang="en-US"/>
              <a:t>번 </a:t>
            </a:r>
            <a:r>
              <a:rPr lang="en-CA" altLang="ko-KR"/>
              <a:t>async </a:t>
            </a:r>
            <a:r>
              <a:rPr lang="ko-KR" altLang="en-US"/>
              <a:t> </a:t>
            </a:r>
            <a:r>
              <a:rPr lang="en-CA" altLang="ko-KR"/>
              <a:t>msg</a:t>
            </a:r>
          </a:p>
          <a:p>
            <a:r>
              <a:rPr lang="en-CA"/>
              <a:t>2</a:t>
            </a:r>
            <a:r>
              <a:rPr lang="ko-KR" altLang="en-US"/>
              <a:t>번 상자 길게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9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11</a:t>
            </a:r>
            <a:r>
              <a:rPr lang="ko-KR" altLang="en-US"/>
              <a:t>번 상자에 포함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94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/>
              <a:t>2</a:t>
            </a:r>
            <a:r>
              <a:rPr lang="ko-KR" altLang="en-US"/>
              <a:t>상자 길게</a:t>
            </a:r>
            <a:endParaRPr lang="en-US" altLang="ko-KR"/>
          </a:p>
          <a:p>
            <a:r>
              <a:rPr lang="en-US" altLang="ko-KR"/>
              <a:t>9</a:t>
            </a:r>
            <a:r>
              <a:rPr lang="ko-KR" altLang="en-US"/>
              <a:t>번 </a:t>
            </a:r>
            <a:r>
              <a:rPr lang="en-CA" altLang="ko-KR"/>
              <a:t>async call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Alt </a:t>
            </a:r>
            <a:r>
              <a:rPr lang="ko-KR" altLang="en-US"/>
              <a:t>창 키우기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3470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/>
            </a:b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9576049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체크박스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/>
            </a:br>
            <a:r>
              <a:rPr lang="en-US" altLang="ko-KR"/>
              <a:t>Class </a:t>
            </a:r>
            <a:r>
              <a:rPr lang="ko-KR" altLang="en-US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9025" y="4372844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err="1"/>
              <a:t>난쏘공</a:t>
            </a:r>
            <a:r>
              <a:rPr lang="ko-KR" altLang="en-US" sz="2000"/>
              <a:t> 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5</a:t>
            </a:r>
            <a:r>
              <a:rPr lang="en-CA" sz="1100"/>
              <a:t> – </a:t>
            </a:r>
            <a:r>
              <a:rPr lang="ko-KR" altLang="en-US" sz="1100"/>
              <a:t>목록을 삭제한다</a:t>
            </a:r>
            <a:endParaRPr lang="en-KR" sz="1100"/>
          </a:p>
        </p:txBody>
      </p:sp>
      <p:pic>
        <p:nvPicPr>
          <p:cNvPr id="10" name="Picture 9" descr="A picture containing text, diagram, receipt, parallel&#10;&#10;Description automatically generated">
            <a:extLst>
              <a:ext uri="{FF2B5EF4-FFF2-40B4-BE49-F238E27FC236}">
                <a16:creationId xmlns:a16="http://schemas.microsoft.com/office/drawing/2014/main" id="{D695AE83-1FB5-7B5B-C89C-EDE511115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55358"/>
            <a:ext cx="7772400" cy="48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5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6</a:t>
            </a:r>
            <a:r>
              <a:rPr lang="en-CA" sz="1100"/>
              <a:t> – </a:t>
            </a:r>
            <a:r>
              <a:rPr lang="ko-KR" altLang="en-US" sz="1100"/>
              <a:t>목록을 편집한다</a:t>
            </a:r>
            <a:endParaRPr lang="en-KR" sz="1100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FD4B5D1-5B7F-7ABC-38C2-024E02608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89" y="1300007"/>
            <a:ext cx="6192222" cy="49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5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7</a:t>
            </a:r>
            <a:r>
              <a:rPr lang="en-CA" sz="1100"/>
              <a:t> – </a:t>
            </a:r>
            <a:r>
              <a:rPr lang="ko-KR" altLang="en-US" sz="1100"/>
              <a:t>할 일을 조회한다</a:t>
            </a:r>
            <a:endParaRPr lang="en-KR" sz="1100"/>
          </a:p>
        </p:txBody>
      </p:sp>
      <p:pic>
        <p:nvPicPr>
          <p:cNvPr id="6" name="그림 7" descr="도표이(가) 표시된 사진&#10;&#10;자동 생성된 설명">
            <a:extLst>
              <a:ext uri="{FF2B5EF4-FFF2-40B4-BE49-F238E27FC236}">
                <a16:creationId xmlns:a16="http://schemas.microsoft.com/office/drawing/2014/main" id="{6D7E2B7A-4FC9-C41C-11B9-3BDBCA09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50" y="1220410"/>
            <a:ext cx="7033936" cy="50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8</a:t>
            </a:r>
            <a:r>
              <a:rPr lang="en-CA" sz="1100"/>
              <a:t> – </a:t>
            </a:r>
            <a:r>
              <a:rPr lang="ko-KR" altLang="en-US" sz="1100"/>
              <a:t>할 일을 추가한다</a:t>
            </a:r>
            <a:endParaRPr lang="en-KR" sz="1100"/>
          </a:p>
        </p:txBody>
      </p:sp>
      <p:pic>
        <p:nvPicPr>
          <p:cNvPr id="4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C724CDA4-F748-C542-5613-EF92DB18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26" y="1161709"/>
            <a:ext cx="5262856" cy="51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127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9</a:t>
            </a:r>
            <a:r>
              <a:rPr lang="en-CA" sz="1100"/>
              <a:t> – </a:t>
            </a:r>
            <a:r>
              <a:rPr lang="ko-KR" altLang="en-US" sz="1100"/>
              <a:t>미리 알림을 설정한다</a:t>
            </a:r>
            <a:endParaRPr lang="en-KR" sz="1100"/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053B557-166C-41C2-B840-1104EBFD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18" y="1182659"/>
            <a:ext cx="5292564" cy="51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947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10</a:t>
            </a:r>
            <a:r>
              <a:rPr lang="en-CA" sz="1100"/>
              <a:t> – </a:t>
            </a:r>
            <a:r>
              <a:rPr lang="ko-KR" altLang="en-US" sz="1100"/>
              <a:t>마감일을 설정한다</a:t>
            </a:r>
            <a:endParaRPr lang="en-KR" sz="1100"/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8BD4013-29A1-C423-5668-F4EC79E3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62" y="1178274"/>
            <a:ext cx="6251209" cy="51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089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11</a:t>
            </a:r>
            <a:r>
              <a:rPr lang="en-CA" sz="1100"/>
              <a:t> – </a:t>
            </a:r>
            <a:r>
              <a:rPr lang="ko-KR" altLang="en-US" sz="1100"/>
              <a:t>우선순위를 설정한다</a:t>
            </a:r>
            <a:endParaRPr lang="en-KR" sz="1100"/>
          </a:p>
        </p:txBody>
      </p:sp>
      <p:pic>
        <p:nvPicPr>
          <p:cNvPr id="4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336BF3E-F9B8-E642-CFDA-7E2BA312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11" y="1175998"/>
            <a:ext cx="5418978" cy="514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5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12</a:t>
            </a:r>
            <a:r>
              <a:rPr lang="en-CA" sz="1100"/>
              <a:t> – </a:t>
            </a:r>
            <a:r>
              <a:rPr lang="ko-KR" altLang="en-US" sz="1100"/>
              <a:t>할 일을 삭제한다</a:t>
            </a:r>
            <a:endParaRPr lang="en-KR" sz="1100"/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101FF498-31CF-1F78-207B-3779D029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2" y="1210260"/>
            <a:ext cx="8344497" cy="48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13</a:t>
            </a:r>
            <a:r>
              <a:rPr lang="en-CA" sz="1100"/>
              <a:t> – </a:t>
            </a:r>
            <a:r>
              <a:rPr lang="ko-KR" altLang="en-US" sz="1100"/>
              <a:t>할 일을 편집한다 </a:t>
            </a:r>
            <a:r>
              <a:rPr lang="en-US" altLang="ko-KR" sz="1100"/>
              <a:t>-</a:t>
            </a:r>
            <a:r>
              <a:rPr lang="ko-KR" altLang="en-US" sz="1100"/>
              <a:t> </a:t>
            </a:r>
            <a:r>
              <a:rPr lang="en-US" altLang="ko-KR" sz="1100"/>
              <a:t>1</a:t>
            </a:r>
            <a:endParaRPr lang="en-KR" sz="1100"/>
          </a:p>
        </p:txBody>
      </p:sp>
      <p:pic>
        <p:nvPicPr>
          <p:cNvPr id="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200ED469-298E-967F-4E4B-3A553D2F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80" y="1253185"/>
            <a:ext cx="5344439" cy="4826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B62C3-6A11-33F5-4A13-FB5488697EBF}"/>
              </a:ext>
            </a:extLst>
          </p:cNvPr>
          <p:cNvSpPr txBox="1"/>
          <p:nvPr/>
        </p:nvSpPr>
        <p:spPr>
          <a:xfrm>
            <a:off x="7528092" y="5964109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ko-KR" sz="900"/>
              <a:t>UC013</a:t>
            </a:r>
            <a:r>
              <a:rPr lang="en-US" altLang="ko-KR" sz="900"/>
              <a:t> </a:t>
            </a:r>
            <a:r>
              <a:rPr lang="ko-KR" altLang="en-US" sz="900"/>
              <a:t>다음 장에 계속</a:t>
            </a:r>
            <a:endParaRPr lang="en-KR" sz="900"/>
          </a:p>
        </p:txBody>
      </p:sp>
    </p:spTree>
    <p:extLst>
      <p:ext uri="{BB962C8B-B14F-4D97-AF65-F5344CB8AC3E}">
        <p14:creationId xmlns:p14="http://schemas.microsoft.com/office/powerpoint/2010/main" val="338382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13</a:t>
            </a:r>
            <a:r>
              <a:rPr lang="en-CA" sz="1100"/>
              <a:t> – </a:t>
            </a:r>
            <a:r>
              <a:rPr lang="ko-KR" altLang="en-US" sz="1100"/>
              <a:t>할 일을 편집한다 </a:t>
            </a:r>
            <a:r>
              <a:rPr lang="en-US" altLang="ko-KR" sz="1100"/>
              <a:t>-</a:t>
            </a:r>
            <a:r>
              <a:rPr lang="ko-KR" altLang="en-US" sz="1100"/>
              <a:t> </a:t>
            </a:r>
            <a:r>
              <a:rPr lang="en-US" altLang="ko-KR" sz="1100"/>
              <a:t>2</a:t>
            </a:r>
            <a:endParaRPr lang="en-KR" sz="1100"/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DDF5AEFA-77FB-74E8-C1E8-FA74F5CF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3" y="1185949"/>
            <a:ext cx="7919612" cy="510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8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109057"/>
              </p:ext>
            </p:extLst>
          </p:nvPr>
        </p:nvGraphicFramePr>
        <p:xfrm>
          <a:off x="280988" y="1025525"/>
          <a:ext cx="8582024" cy="5460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2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ToDoList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UserController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LoginUI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HomeUI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고민영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19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1.1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NaverLoginSystem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UserInfoRequestSystem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Inbox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26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1.2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UserService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UserRepository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ToDoListRepository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인터페이스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Inbox,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ToDoModal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Sidebar, </a:t>
                      </a:r>
                      <a:r>
                        <a:rPr lang="en-CA" altLang="ko-KR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ListModal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고민영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30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May.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UC001, UC002, UC003, UC016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31 May. 2023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Backend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클래스 다이어그램 추출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Frontend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클래스 다이어그램 추출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고민영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김상호, 김종우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김우석, 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825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02 June.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1.5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UC004, UC005, UC006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UC012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007,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UC008, UC013, UC014, UC015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UC009, UC010, UC011, UC016, UC017, UC018, UC019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고민영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김진호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03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June.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1.6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UC001, UC002, UC003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에러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async call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변경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UC004, UC005, UC006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리턴 타입 명시 및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변수명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사용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UC009, UC010, UC011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에러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async call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변경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고민영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endParaRPr lang="en-CA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06 June.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1.7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8,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12,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UC013, UC014, UC015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리턴 타입 명시, 리턴 메시지 추상화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8,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12,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UC013, UC014, UC015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UC019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 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에러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async call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 변경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김진호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1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07 June. 2023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1.8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UC009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18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번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리턴값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재위치</a:t>
                      </a:r>
                      <a:endParaRPr lang="en-CA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Frontend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클래스 다이어그램 관계 수정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CA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Aggregation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추가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UC012 수정 :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UC010, 011 수정 :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Combined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fragment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범위 재설정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김진호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김우석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김상호, 김우석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김종우, 김진호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6637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204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14</a:t>
            </a:r>
            <a:r>
              <a:rPr lang="en-CA" sz="1100"/>
              <a:t> – </a:t>
            </a:r>
            <a:r>
              <a:rPr lang="ko-KR" altLang="en-US" sz="1100"/>
              <a:t>할 일 완료 표시를 한다</a:t>
            </a:r>
            <a:endParaRPr lang="en-KR" sz="1100"/>
          </a:p>
        </p:txBody>
      </p:sp>
      <p:pic>
        <p:nvPicPr>
          <p:cNvPr id="7" name="그림 7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D4A67E90-A7A1-8A1A-5786-4AB90C07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09" y="1176010"/>
            <a:ext cx="5720382" cy="51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3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165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15</a:t>
            </a:r>
            <a:r>
              <a:rPr lang="en-CA" sz="1100"/>
              <a:t> – </a:t>
            </a:r>
            <a:r>
              <a:rPr lang="ko-KR" altLang="en-US" sz="1100"/>
              <a:t>할 일 완료를 취소한다</a:t>
            </a:r>
            <a:endParaRPr lang="en-KR" sz="1100"/>
          </a:p>
        </p:txBody>
      </p:sp>
      <p:pic>
        <p:nvPicPr>
          <p:cNvPr id="6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E057D32D-8837-DE3E-2898-CB91AC34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119" y="1176010"/>
            <a:ext cx="4703761" cy="51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82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307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16</a:t>
            </a:r>
            <a:r>
              <a:rPr lang="en-CA" sz="1100"/>
              <a:t> – </a:t>
            </a:r>
            <a:r>
              <a:rPr lang="ko-KR" altLang="en-US" sz="1100"/>
              <a:t>완료된 할 일만 조회한다</a:t>
            </a:r>
            <a:endParaRPr lang="en-KR" sz="1100"/>
          </a:p>
        </p:txBody>
      </p:sp>
      <p:pic>
        <p:nvPicPr>
          <p:cNvPr id="8" name="Picture 7" descr="A picture containing text, diagram, parallel, line&#10;&#10;Description automatically generated">
            <a:extLst>
              <a:ext uri="{FF2B5EF4-FFF2-40B4-BE49-F238E27FC236}">
                <a16:creationId xmlns:a16="http://schemas.microsoft.com/office/drawing/2014/main" id="{9AF74264-30D5-2C21-3B8F-E5A9F1E49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0" y="1436130"/>
            <a:ext cx="4757419" cy="48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8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768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17</a:t>
            </a:r>
            <a:r>
              <a:rPr lang="en-CA" sz="1100"/>
              <a:t> – </a:t>
            </a:r>
            <a:r>
              <a:rPr lang="ko-KR" altLang="en-US" sz="1100"/>
              <a:t>마감일에 따라 할 일을 정렬한다</a:t>
            </a:r>
            <a:endParaRPr lang="en-KR" sz="1100"/>
          </a:p>
        </p:txBody>
      </p:sp>
      <p:pic>
        <p:nvPicPr>
          <p:cNvPr id="4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C142322-6D24-6BDD-C0E4-A7AC7BBF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88" y="1182505"/>
            <a:ext cx="5250425" cy="50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8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29097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</a:t>
            </a:r>
            <a:r>
              <a:rPr lang="en-US" altLang="ko-KR" sz="1100"/>
              <a:t>18</a:t>
            </a:r>
            <a:r>
              <a:rPr lang="en-CA" sz="1100"/>
              <a:t> – </a:t>
            </a:r>
            <a:r>
              <a:rPr lang="ko-KR" altLang="en-US" sz="1100"/>
              <a:t>우선순위에 따라 할 일을 정렬한다</a:t>
            </a:r>
            <a:endParaRPr lang="en-KR" sz="1100"/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D0C4F78C-67D5-3601-EECE-5896F06A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88" y="1180419"/>
            <a:ext cx="4102158" cy="50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5F790-1E3F-D0BE-0FC8-BEDD1D6CAF85}"/>
              </a:ext>
            </a:extLst>
          </p:cNvPr>
          <p:cNvSpPr txBox="1"/>
          <p:nvPr/>
        </p:nvSpPr>
        <p:spPr>
          <a:xfrm>
            <a:off x="309602" y="103939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Backend</a:t>
            </a:r>
            <a:r>
              <a:rPr lang="en-US"/>
              <a:t> </a:t>
            </a:r>
            <a:r>
              <a:rPr lang="en-CA"/>
              <a:t>Class</a:t>
            </a:r>
            <a:r>
              <a:rPr lang="en-US"/>
              <a:t> </a:t>
            </a:r>
            <a:r>
              <a:rPr lang="en-CA"/>
              <a:t>-</a:t>
            </a:r>
            <a:r>
              <a:rPr lang="en-US"/>
              <a:t> </a:t>
            </a:r>
            <a:r>
              <a:rPr lang="en-CA"/>
              <a:t>1</a:t>
            </a:r>
            <a:endParaRPr lang="en-KR"/>
          </a:p>
        </p:txBody>
      </p:sp>
      <p:pic>
        <p:nvPicPr>
          <p:cNvPr id="7" name="Picture 6" descr="A picture containing text, receipt, document, screenshot&#10;&#10;Description automatically generated">
            <a:extLst>
              <a:ext uri="{FF2B5EF4-FFF2-40B4-BE49-F238E27FC236}">
                <a16:creationId xmlns:a16="http://schemas.microsoft.com/office/drawing/2014/main" id="{FEA316C0-DE7A-3BA5-4683-36937218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8" y="1794933"/>
            <a:ext cx="8011144" cy="3820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E66C1-6A7F-1074-7E7A-9026139AF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789B-60CC-DF2D-C92D-3BD684A0B487}"/>
              </a:ext>
            </a:extLst>
          </p:cNvPr>
          <p:cNvSpPr txBox="1"/>
          <p:nvPr/>
        </p:nvSpPr>
        <p:spPr>
          <a:xfrm>
            <a:off x="309602" y="103939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Backend</a:t>
            </a:r>
            <a:r>
              <a:rPr lang="en-US"/>
              <a:t> </a:t>
            </a:r>
            <a:r>
              <a:rPr lang="en-CA"/>
              <a:t>Class</a:t>
            </a:r>
            <a:r>
              <a:rPr lang="en-US"/>
              <a:t> </a:t>
            </a:r>
            <a:r>
              <a:rPr lang="en-CA"/>
              <a:t>-</a:t>
            </a:r>
            <a:r>
              <a:rPr lang="en-US"/>
              <a:t> </a:t>
            </a:r>
            <a:r>
              <a:rPr lang="en-CA"/>
              <a:t>2</a:t>
            </a:r>
            <a:endParaRPr lang="en-KR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47862F-1180-0802-7FAC-50C708C50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78" y="1347167"/>
            <a:ext cx="6616243" cy="48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5F790-1E3F-D0BE-0FC8-BEDD1D6CAF85}"/>
              </a:ext>
            </a:extLst>
          </p:cNvPr>
          <p:cNvSpPr txBox="1"/>
          <p:nvPr/>
        </p:nvSpPr>
        <p:spPr>
          <a:xfrm>
            <a:off x="309602" y="1039390"/>
            <a:ext cx="144783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>
                <a:latin typeface="Arial"/>
                <a:ea typeface="HY울릉도M"/>
                <a:cs typeface="Arial"/>
              </a:rPr>
              <a:t>Frontend</a:t>
            </a:r>
            <a:r>
              <a:rPr lang="en-US">
                <a:latin typeface="Arial"/>
                <a:ea typeface="HY울릉도M"/>
                <a:cs typeface="Arial"/>
              </a:rPr>
              <a:t> </a:t>
            </a:r>
            <a:r>
              <a:rPr lang="en-CA">
                <a:latin typeface="Arial"/>
                <a:ea typeface="HY울릉도M"/>
                <a:cs typeface="Arial"/>
              </a:rPr>
              <a:t>Class</a:t>
            </a:r>
            <a:endParaRPr lang="en-CA">
              <a:cs typeface="Arial"/>
            </a:endParaRPr>
          </a:p>
        </p:txBody>
      </p:sp>
      <p:pic>
        <p:nvPicPr>
          <p:cNvPr id="8" name="Picture 7" descr="A picture containing text, receipt, diagram, line&#10;&#10;Description automatically generated">
            <a:extLst>
              <a:ext uri="{FF2B5EF4-FFF2-40B4-BE49-F238E27FC236}">
                <a16:creationId xmlns:a16="http://schemas.microsoft.com/office/drawing/2014/main" id="{C594678F-2F6D-F78C-8CC3-4DF38D5CB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2" y="1640911"/>
            <a:ext cx="8524182" cy="43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9AE97-DC20-769F-10BD-79B7221B9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6F03E-11F2-13F8-746D-A9FEFAE8365C}"/>
              </a:ext>
            </a:extLst>
          </p:cNvPr>
          <p:cNvSpPr txBox="1"/>
          <p:nvPr/>
        </p:nvSpPr>
        <p:spPr>
          <a:xfrm>
            <a:off x="184612" y="914400"/>
            <a:ext cx="1986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UC001 – </a:t>
            </a:r>
            <a:r>
              <a:rPr lang="ko-KR" altLang="en-US" sz="1100"/>
              <a:t>사용자 등록을 한다</a:t>
            </a:r>
            <a:endParaRPr lang="en-KR" sz="1100"/>
          </a:p>
        </p:txBody>
      </p:sp>
      <p:pic>
        <p:nvPicPr>
          <p:cNvPr id="8" name="Picture 7" descr="A picture containing text, receipt, diagram, line&#10;&#10;Description automatically generated">
            <a:extLst>
              <a:ext uri="{FF2B5EF4-FFF2-40B4-BE49-F238E27FC236}">
                <a16:creationId xmlns:a16="http://schemas.microsoft.com/office/drawing/2014/main" id="{0BF768AE-45DB-327C-B438-880B9AFC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4" y="1401713"/>
            <a:ext cx="8003252" cy="46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4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9AE97-DC20-769F-10BD-79B7221B9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6F03E-11F2-13F8-746D-A9FEFAE8365C}"/>
              </a:ext>
            </a:extLst>
          </p:cNvPr>
          <p:cNvSpPr txBox="1"/>
          <p:nvPr/>
        </p:nvSpPr>
        <p:spPr>
          <a:xfrm>
            <a:off x="184612" y="914400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UC002 – </a:t>
            </a:r>
            <a:r>
              <a:rPr lang="ko-KR" altLang="en-US" sz="1100"/>
              <a:t>로그인을 한다</a:t>
            </a:r>
            <a:endParaRPr lang="en-KR" sz="1100"/>
          </a:p>
        </p:txBody>
      </p:sp>
      <p:pic>
        <p:nvPicPr>
          <p:cNvPr id="10" name="Picture 9" descr="A picture containing receipt, text, line, diagram&#10;&#10;Description automatically generated">
            <a:extLst>
              <a:ext uri="{FF2B5EF4-FFF2-40B4-BE49-F238E27FC236}">
                <a16:creationId xmlns:a16="http://schemas.microsoft.com/office/drawing/2014/main" id="{99DA6FA6-B929-58B8-18A8-4ED603492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2" y="2021438"/>
            <a:ext cx="8642476" cy="28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난쏘공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3</a:t>
            </a:r>
            <a:r>
              <a:rPr lang="en-CA" sz="1100"/>
              <a:t> – </a:t>
            </a:r>
            <a:r>
              <a:rPr lang="ko-KR" altLang="en-US" sz="1100"/>
              <a:t>로그아웃을 한다</a:t>
            </a:r>
            <a:endParaRPr lang="en-KR" sz="1100"/>
          </a:p>
        </p:txBody>
      </p:sp>
      <p:pic>
        <p:nvPicPr>
          <p:cNvPr id="6" name="Picture 5" descr="A diagram of a login&#10;&#10;Description automatically generated with low confidence">
            <a:extLst>
              <a:ext uri="{FF2B5EF4-FFF2-40B4-BE49-F238E27FC236}">
                <a16:creationId xmlns:a16="http://schemas.microsoft.com/office/drawing/2014/main" id="{F9CBEF37-1A68-D5EC-5AB1-7828C1934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90" y="1385303"/>
            <a:ext cx="5112420" cy="47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24AFE6-8C46-16DB-4B39-B864BF4A4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err="1"/>
              <a:t>난쏘공</a:t>
            </a:r>
            <a:r>
              <a:rPr lang="ko-KR" altLang="en-US"/>
              <a:t> 팀  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F470-6AEB-08CE-FBF2-B80E2CA3DA5A}"/>
              </a:ext>
            </a:extLst>
          </p:cNvPr>
          <p:cNvSpPr txBox="1"/>
          <p:nvPr/>
        </p:nvSpPr>
        <p:spPr>
          <a:xfrm>
            <a:off x="184612" y="914400"/>
            <a:ext cx="1806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/>
              <a:t>UC00</a:t>
            </a:r>
            <a:r>
              <a:rPr lang="en-US" altLang="ko-KR" sz="1100"/>
              <a:t>4</a:t>
            </a:r>
            <a:r>
              <a:rPr lang="en-CA" sz="1100"/>
              <a:t> – </a:t>
            </a:r>
            <a:r>
              <a:rPr lang="ko-KR" altLang="en-US" sz="1100"/>
              <a:t>목록을 추가한다</a:t>
            </a:r>
            <a:endParaRPr lang="en-KR" sz="110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E921922-C1BE-E5F9-27E2-A353F7902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29" y="1308916"/>
            <a:ext cx="6255542" cy="48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063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SMU SELab</ep:Company>
  <ep:Words>0</ep:Words>
  <ep:PresentationFormat>On-screen Show (4:3)</ep:PresentationFormat>
  <ep:Paragraphs>0</ep:Paragraphs>
  <ep:Slides>24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07 Template</vt:lpstr>
      <vt:lpstr xml:space="preserve"> Class 설계서</vt:lpstr>
      <vt:lpstr>변경 이력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2011-02-22T01:37:12.000</dcterms:created>
  <dc:creator>JackyDo</dc:creator>
  <cp:lastModifiedBy>고민영</cp:lastModifiedBy>
  <dcterms:modified xsi:type="dcterms:W3CDTF">2023-06-07T14:12:46.577</dcterms:modified>
  <cp:revision>2</cp:revision>
  <dc:title>슬라이드 1</dc:title>
  <cp:version/>
</cp:coreProperties>
</file>